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</p:sldIdLst>
  <p:sldSz cx="18288000" cy="10287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3" autoAdjust="0"/>
    <p:restoredTop sz="94588" autoAdjust="0"/>
  </p:normalViewPr>
  <p:slideViewPr>
    <p:cSldViewPr>
      <p:cViewPr varScale="1">
        <p:scale>
          <a:sx n="87" d="100"/>
          <a:sy n="87" d="100"/>
        </p:scale>
        <p:origin x="160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9759" t="14639" r="8767" b="1661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00450" y="6752122"/>
            <a:ext cx="1108710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Yu Wang</a:t>
            </a:r>
          </a:p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yu.wang@lic.co.nz</a:t>
            </a:r>
            <a:endParaRPr lang="en-US" sz="3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600450" y="3145713"/>
            <a:ext cx="11087100" cy="2493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en-US" sz="7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Imputation Workshop Tutorial Part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5B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2289" r="22289"/>
          <a:stretch>
            <a:fillRect/>
          </a:stretch>
        </p:blipFill>
        <p:spPr>
          <a:xfrm>
            <a:off x="1428750" y="1428750"/>
            <a:ext cx="6176188" cy="74295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354FC07-2CDD-F044-AB87-21D64236A77B}"/>
              </a:ext>
            </a:extLst>
          </p:cNvPr>
          <p:cNvSpPr/>
          <p:nvPr/>
        </p:nvSpPr>
        <p:spPr>
          <a:xfrm>
            <a:off x="10591800" y="723900"/>
            <a:ext cx="4191000" cy="17318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FEA445-6F62-4045-9F2F-1EA8E5C6C1A7}"/>
              </a:ext>
            </a:extLst>
          </p:cNvPr>
          <p:cNvSpPr txBox="1"/>
          <p:nvPr/>
        </p:nvSpPr>
        <p:spPr>
          <a:xfrm>
            <a:off x="11049000" y="824488"/>
            <a:ext cx="3276600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2504 individual</a:t>
            </a:r>
          </a:p>
          <a:p>
            <a:pPr algn="ctr"/>
            <a:r>
              <a:rPr lang="en-US" sz="2000" spc="12" dirty="0">
                <a:solidFill>
                  <a:schemeClr val="bg1"/>
                </a:solidFill>
                <a:latin typeface="Arial" panose="020B0604020202020204" pitchFamily="34" charset="0"/>
                <a:ea typeface="Open Sans" panose="020B0306030504020204" pitchFamily="34" charset="0"/>
                <a:cs typeface="Arial" panose="020B0604020202020204" pitchFamily="34" charset="0"/>
              </a:rPr>
              <a:t>5MB segment (30-35MB) of chr13 from the 1000 Genome phase 3</a:t>
            </a:r>
            <a:r>
              <a:rPr lang="en-US" sz="2000" dirty="0">
                <a:solidFill>
                  <a:schemeClr val="bg1"/>
                </a:solidFill>
              </a:rPr>
              <a:t>  (sequence reference)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C35C96-4CCC-5D4A-B7EE-7337301F041A}"/>
              </a:ext>
            </a:extLst>
          </p:cNvPr>
          <p:cNvSpPr/>
          <p:nvPr/>
        </p:nvSpPr>
        <p:spPr>
          <a:xfrm>
            <a:off x="8377084" y="4076700"/>
            <a:ext cx="4191000" cy="1676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5FD51D-E61C-D447-9897-CA4E4C6BC529}"/>
              </a:ext>
            </a:extLst>
          </p:cNvPr>
          <p:cNvSpPr txBox="1"/>
          <p:nvPr/>
        </p:nvSpPr>
        <p:spPr>
          <a:xfrm>
            <a:off x="8834284" y="4191625"/>
            <a:ext cx="3276600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2504 individual</a:t>
            </a:r>
          </a:p>
          <a:p>
            <a:pPr algn="ctr"/>
            <a:r>
              <a:rPr lang="en-US" sz="2200" dirty="0">
                <a:solidFill>
                  <a:schemeClr val="bg1"/>
                </a:solidFill>
              </a:rPr>
              <a:t>Only select reliable markers to make a low-density study population 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09AA5ED-4D38-6542-AD17-186CB323638F}"/>
              </a:ext>
            </a:extLst>
          </p:cNvPr>
          <p:cNvSpPr/>
          <p:nvPr/>
        </p:nvSpPr>
        <p:spPr>
          <a:xfrm>
            <a:off x="13340230" y="3976112"/>
            <a:ext cx="4191000" cy="17318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71900D-8841-764E-BD87-2C6FB0DC919C}"/>
              </a:ext>
            </a:extLst>
          </p:cNvPr>
          <p:cNvSpPr txBox="1"/>
          <p:nvPr/>
        </p:nvSpPr>
        <p:spPr>
          <a:xfrm>
            <a:off x="13797430" y="4076700"/>
            <a:ext cx="3276600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2504 individual</a:t>
            </a:r>
          </a:p>
          <a:p>
            <a:pPr algn="ctr"/>
            <a:r>
              <a:rPr lang="en-US" sz="2000" spc="12" dirty="0">
                <a:solidFill>
                  <a:schemeClr val="bg1"/>
                </a:solidFill>
                <a:latin typeface="Arial" panose="020B0604020202020204" pitchFamily="34" charset="0"/>
                <a:ea typeface="Open Sans" panose="020B0306030504020204" pitchFamily="34" charset="0"/>
                <a:cs typeface="Arial" panose="020B0604020202020204" pitchFamily="34" charset="0"/>
              </a:rPr>
              <a:t>5MB segment (30-35MB) of chr13 from the 1000 Genome phase 3</a:t>
            </a:r>
            <a:r>
              <a:rPr lang="en-US" sz="2000" dirty="0">
                <a:solidFill>
                  <a:schemeClr val="bg1"/>
                </a:solidFill>
              </a:rPr>
              <a:t>  (sequence reference)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67298B0-0A97-2041-B3D1-C46DD54EAAC5}"/>
              </a:ext>
            </a:extLst>
          </p:cNvPr>
          <p:cNvSpPr/>
          <p:nvPr/>
        </p:nvSpPr>
        <p:spPr>
          <a:xfrm>
            <a:off x="8382000" y="6387833"/>
            <a:ext cx="4191000" cy="964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CB6653-BD2E-4C46-B2F9-DAEE5577EF40}"/>
              </a:ext>
            </a:extLst>
          </p:cNvPr>
          <p:cNvSpPr txBox="1"/>
          <p:nvPr/>
        </p:nvSpPr>
        <p:spPr>
          <a:xfrm>
            <a:off x="8839200" y="6502758"/>
            <a:ext cx="327660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ID 1-1000</a:t>
            </a:r>
          </a:p>
          <a:p>
            <a:pPr algn="ctr"/>
            <a:r>
              <a:rPr lang="en-US" sz="2200" dirty="0">
                <a:solidFill>
                  <a:schemeClr val="bg1"/>
                </a:solidFill>
              </a:rPr>
              <a:t>Study population 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3091F0C-4385-A448-8B85-B757BE04CE4A}"/>
              </a:ext>
            </a:extLst>
          </p:cNvPr>
          <p:cNvSpPr/>
          <p:nvPr/>
        </p:nvSpPr>
        <p:spPr>
          <a:xfrm>
            <a:off x="13345146" y="6389062"/>
            <a:ext cx="4191000" cy="964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A1E718-17AD-2840-9D4D-B4D04CDD2347}"/>
              </a:ext>
            </a:extLst>
          </p:cNvPr>
          <p:cNvSpPr txBox="1"/>
          <p:nvPr/>
        </p:nvSpPr>
        <p:spPr>
          <a:xfrm>
            <a:off x="13802346" y="6503987"/>
            <a:ext cx="327660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ID 1000-2000</a:t>
            </a:r>
          </a:p>
          <a:p>
            <a:pPr algn="ctr"/>
            <a:r>
              <a:rPr lang="en-US" sz="2200" dirty="0">
                <a:solidFill>
                  <a:schemeClr val="bg1"/>
                </a:solidFill>
              </a:rPr>
              <a:t>Reference  population 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5C75E57-D8E6-4C45-9C9C-FD28605CEAAB}"/>
              </a:ext>
            </a:extLst>
          </p:cNvPr>
          <p:cNvSpPr/>
          <p:nvPr/>
        </p:nvSpPr>
        <p:spPr>
          <a:xfrm>
            <a:off x="11980070" y="8363707"/>
            <a:ext cx="2633973" cy="7421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0C4DDA-3BBF-8C44-9C64-56EDC29ED748}"/>
              </a:ext>
            </a:extLst>
          </p:cNvPr>
          <p:cNvSpPr txBox="1"/>
          <p:nvPr/>
        </p:nvSpPr>
        <p:spPr>
          <a:xfrm>
            <a:off x="12110884" y="8519359"/>
            <a:ext cx="237234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Filtered reference 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1093C83-D789-3B4B-9E50-4218159FF138}"/>
              </a:ext>
            </a:extLst>
          </p:cNvPr>
          <p:cNvSpPr/>
          <p:nvPr/>
        </p:nvSpPr>
        <p:spPr>
          <a:xfrm>
            <a:off x="15185385" y="8363707"/>
            <a:ext cx="2990852" cy="7421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71B8748-F767-1D42-A61B-2C43CE983E42}"/>
              </a:ext>
            </a:extLst>
          </p:cNvPr>
          <p:cNvSpPr txBox="1"/>
          <p:nvPr/>
        </p:nvSpPr>
        <p:spPr>
          <a:xfrm>
            <a:off x="15316200" y="8519359"/>
            <a:ext cx="2860037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Non-filtered reference 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641554-8D92-334D-A952-9E592C6D4978}"/>
              </a:ext>
            </a:extLst>
          </p:cNvPr>
          <p:cNvCxnSpPr>
            <a:cxnSpLocks/>
          </p:cNvCxnSpPr>
          <p:nvPr/>
        </p:nvCxnSpPr>
        <p:spPr>
          <a:xfrm>
            <a:off x="13340230" y="3124200"/>
            <a:ext cx="2095500" cy="77571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97ACF44-7259-0846-896A-175163E03DB3}"/>
              </a:ext>
            </a:extLst>
          </p:cNvPr>
          <p:cNvCxnSpPr>
            <a:cxnSpLocks/>
          </p:cNvCxnSpPr>
          <p:nvPr/>
        </p:nvCxnSpPr>
        <p:spPr>
          <a:xfrm flipH="1">
            <a:off x="10472584" y="3084264"/>
            <a:ext cx="1602815" cy="91623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8A747E2-B717-B64F-9EB6-52CB3438B514}"/>
              </a:ext>
            </a:extLst>
          </p:cNvPr>
          <p:cNvCxnSpPr>
            <a:cxnSpLocks/>
            <a:stCxn id="11" idx="2"/>
            <a:endCxn id="17" idx="0"/>
          </p:cNvCxnSpPr>
          <p:nvPr/>
        </p:nvCxnSpPr>
        <p:spPr>
          <a:xfrm>
            <a:off x="10472584" y="5753100"/>
            <a:ext cx="4916" cy="63473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CE924F9-A0BA-2240-9D17-DBDC9CCCA54D}"/>
              </a:ext>
            </a:extLst>
          </p:cNvPr>
          <p:cNvCxnSpPr>
            <a:cxnSpLocks/>
          </p:cNvCxnSpPr>
          <p:nvPr/>
        </p:nvCxnSpPr>
        <p:spPr>
          <a:xfrm>
            <a:off x="15621000" y="5753100"/>
            <a:ext cx="4916" cy="63473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458E850-C032-9248-BAB6-716594CABBDD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H="1">
            <a:off x="13297057" y="7353300"/>
            <a:ext cx="2143589" cy="101040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FE44BED-C84F-4C43-AD44-82C732026089}"/>
              </a:ext>
            </a:extLst>
          </p:cNvPr>
          <p:cNvCxnSpPr>
            <a:cxnSpLocks/>
          </p:cNvCxnSpPr>
          <p:nvPr/>
        </p:nvCxnSpPr>
        <p:spPr>
          <a:xfrm>
            <a:off x="15623458" y="7393844"/>
            <a:ext cx="1182525" cy="88999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2784F374-4027-0944-9D93-D8BAA610EEE8}"/>
              </a:ext>
            </a:extLst>
          </p:cNvPr>
          <p:cNvSpPr/>
          <p:nvPr/>
        </p:nvSpPr>
        <p:spPr>
          <a:xfrm>
            <a:off x="10058400" y="2557241"/>
            <a:ext cx="59130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pc="4" dirty="0">
                <a:solidFill>
                  <a:srgbClr val="F7F7F7"/>
                </a:solidFill>
                <a:latin typeface="Arial" panose="020B0604020202020204" pitchFamily="34" charset="0"/>
                <a:ea typeface="Open Sans" panose="020B0306030504020204" pitchFamily="34" charset="0"/>
                <a:cs typeface="Arial" panose="020B0604020202020204" pitchFamily="34" charset="0"/>
              </a:rPr>
              <a:t>https://</a:t>
            </a:r>
            <a:r>
              <a:rPr lang="en-US" spc="4" dirty="0" err="1">
                <a:solidFill>
                  <a:srgbClr val="F7F7F7"/>
                </a:solidFill>
                <a:latin typeface="Arial" panose="020B0604020202020204" pitchFamily="34" charset="0"/>
                <a:ea typeface="Open Sans" panose="020B0306030504020204" pitchFamily="34" charset="0"/>
                <a:cs typeface="Arial" panose="020B0604020202020204" pitchFamily="34" charset="0"/>
              </a:rPr>
              <a:t>mathgen.stats.ox.ac.uk</a:t>
            </a:r>
            <a:r>
              <a:rPr lang="en-US" spc="4" dirty="0">
                <a:solidFill>
                  <a:srgbClr val="F7F7F7"/>
                </a:solidFill>
                <a:latin typeface="Arial" panose="020B0604020202020204" pitchFamily="34" charset="0"/>
                <a:ea typeface="Open Sans" panose="020B0306030504020204" pitchFamily="34" charset="0"/>
                <a:cs typeface="Arial" panose="020B0604020202020204" pitchFamily="34" charset="0"/>
              </a:rPr>
              <a:t>/impute/impute_v2.html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96</Words>
  <Application>Microsoft Macintosh PowerPoint</Application>
  <PresentationFormat>Custom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Calibri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Part</dc:title>
  <cp:lastModifiedBy>Yu Wang</cp:lastModifiedBy>
  <cp:revision>4</cp:revision>
  <dcterms:created xsi:type="dcterms:W3CDTF">2006-08-16T00:00:00Z</dcterms:created>
  <dcterms:modified xsi:type="dcterms:W3CDTF">2021-08-08T22:18:50Z</dcterms:modified>
  <dc:identifier>DAEmjYgEmNA</dc:identifier>
</cp:coreProperties>
</file>

<file path=docProps/thumbnail.jpeg>
</file>